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689" autoAdjust="0"/>
    <p:restoredTop sz="94660"/>
  </p:normalViewPr>
  <p:slideViewPr>
    <p:cSldViewPr>
      <p:cViewPr>
        <p:scale>
          <a:sx n="71" d="100"/>
          <a:sy n="71" d="100"/>
        </p:scale>
        <p:origin x="-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D3A5679-6DA4-4CC7-A3C1-47AF1600CA60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46C9BEB-C92D-4A0F-9545-4FD008E10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Distinct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Word of the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262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8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467600" cy="4495799"/>
          </a:xfrm>
        </p:spPr>
        <p:txBody>
          <a:bodyPr>
            <a:normAutofit fontScale="92500" lnSpcReduction="20000"/>
          </a:bodyPr>
          <a:lstStyle/>
          <a:p>
            <a:r>
              <a:rPr lang="en-US" sz="3600" b="1" i="1" dirty="0" smtClean="0"/>
              <a:t>Distinct. . . </a:t>
            </a:r>
          </a:p>
          <a:p>
            <a:endParaRPr lang="en-US" sz="3600" b="1" i="1" dirty="0" smtClean="0"/>
          </a:p>
          <a:p>
            <a:r>
              <a:rPr lang="en-US" sz="3200" dirty="0" smtClean="0"/>
              <a:t>recognizable; definite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 different in nature or quality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 unquestionably exceptional or notable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Also </a:t>
            </a:r>
            <a:r>
              <a:rPr lang="en-US" b="1" dirty="0" smtClean="0"/>
              <a:t>distinction, distinctly, </a:t>
            </a:r>
            <a:r>
              <a:rPr lang="en-US" dirty="0" smtClean="0"/>
              <a:t>and</a:t>
            </a:r>
            <a:r>
              <a:rPr lang="en-US" b="1" dirty="0" smtClean="0"/>
              <a:t> distinctive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67934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8"/>
          </a:xfrm>
        </p:spPr>
        <p:txBody>
          <a:bodyPr/>
          <a:lstStyle/>
          <a:p>
            <a:r>
              <a:rPr lang="en-US" dirty="0" smtClean="0"/>
              <a:t>Distinct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391400" cy="4267199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 smtClean="0"/>
              <a:t>Synonyms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 </a:t>
            </a:r>
            <a:r>
              <a:rPr lang="en-US" dirty="0" smtClean="0"/>
              <a:t>separate</a:t>
            </a:r>
          </a:p>
          <a:p>
            <a:r>
              <a:rPr lang="en-US" dirty="0" smtClean="0"/>
              <a:t>individual</a:t>
            </a:r>
          </a:p>
          <a:p>
            <a:r>
              <a:rPr lang="en-US" dirty="0" smtClean="0"/>
              <a:t>diverse</a:t>
            </a:r>
          </a:p>
          <a:p>
            <a:r>
              <a:rPr lang="en-US" dirty="0" smtClean="0"/>
              <a:t>unique</a:t>
            </a:r>
          </a:p>
          <a:p>
            <a:r>
              <a:rPr lang="en-US" dirty="0" smtClean="0"/>
              <a:t>unmistakable </a:t>
            </a:r>
          </a:p>
          <a:p>
            <a:endParaRPr lang="en-US" b="1" dirty="0" smtClean="0"/>
          </a:p>
          <a:p>
            <a:r>
              <a:rPr lang="en-US" sz="3500" b="1" dirty="0" smtClean="0"/>
              <a:t>Antonyms</a:t>
            </a:r>
            <a:r>
              <a:rPr lang="en-US" b="1" dirty="0" smtClean="0"/>
              <a:t>: </a:t>
            </a:r>
          </a:p>
          <a:p>
            <a:r>
              <a:rPr lang="en-US" dirty="0" smtClean="0"/>
              <a:t>same</a:t>
            </a:r>
          </a:p>
          <a:p>
            <a:r>
              <a:rPr lang="en-US" dirty="0" smtClean="0"/>
              <a:t>common</a:t>
            </a:r>
          </a:p>
          <a:p>
            <a:r>
              <a:rPr lang="en-US" dirty="0" smtClean="0"/>
              <a:t>similar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5452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09601"/>
            <a:ext cx="6965245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Distinctive species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772400" cy="4199069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80" name="Picture 8" descr="http://www.phuketgazette.net/newsimages/map/GZ20130521174623-IuvilZcodj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6934200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9095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give your time to others, you are a man of </a:t>
            </a:r>
            <a:r>
              <a:rPr lang="en-US" b="1" dirty="0" smtClean="0"/>
              <a:t>distinction.</a:t>
            </a:r>
            <a:endParaRPr lang="en-US" b="1" dirty="0"/>
          </a:p>
        </p:txBody>
      </p:sp>
      <p:pic>
        <p:nvPicPr>
          <p:cNvPr id="24580" name="Picture 4" descr="http://www.100blackmenindy.org/blog/wp-content/themes/theme-traject/includes/timthumb.php?src=/blog/wp-content/uploads/2012/09/Man-of-Distinction.png&amp;w=593&amp;h=199&amp;zc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276600"/>
            <a:ext cx="6812047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05000"/>
            <a:ext cx="6440245" cy="3894269"/>
          </a:xfrm>
        </p:spPr>
        <p:txBody>
          <a:bodyPr/>
          <a:lstStyle/>
          <a:p>
            <a:r>
              <a:rPr lang="en-US" dirty="0" smtClean="0"/>
              <a:t>Each spice has its own </a:t>
            </a:r>
            <a:r>
              <a:rPr lang="en-US" b="1" dirty="0" smtClean="0"/>
              <a:t>distinctive </a:t>
            </a:r>
            <a:r>
              <a:rPr lang="en-US" dirty="0" smtClean="0"/>
              <a:t>flavor.</a:t>
            </a:r>
            <a:endParaRPr lang="en-US" dirty="0"/>
          </a:p>
        </p:txBody>
      </p:sp>
      <p:pic>
        <p:nvPicPr>
          <p:cNvPr id="25602" name="Picture 2" descr="http://t0.gstatic.com/images?q=tbn:ANd9GcTB-z97KpEUzzTTeDMpnxhJ324kYGMPBsgFCgn4Bx6z7o5cibMY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47244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064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Distinct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6440245" cy="4495799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>
              <a:buNone/>
            </a:pPr>
            <a:r>
              <a:rPr lang="en-US" dirty="0" smtClean="0"/>
              <a:t>Remember that what makes us </a:t>
            </a:r>
            <a:r>
              <a:rPr lang="en-US" b="1" dirty="0" smtClean="0"/>
              <a:t>distinct </a:t>
            </a:r>
            <a:r>
              <a:rPr lang="en-US" dirty="0" smtClean="0"/>
              <a:t>also makes us unmistakably different from others: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mtClean="0"/>
              <a:t>personality </a:t>
            </a:r>
            <a:r>
              <a:rPr lang="en-US" dirty="0" smtClean="0"/>
              <a:t>and character</a:t>
            </a:r>
          </a:p>
          <a:p>
            <a:pPr algn="ctr">
              <a:buNone/>
            </a:pPr>
            <a:r>
              <a:rPr lang="en-US" dirty="0" smtClean="0"/>
              <a:t>physical characteristics</a:t>
            </a:r>
          </a:p>
          <a:p>
            <a:pPr algn="ctr">
              <a:buNone/>
            </a:pPr>
            <a:r>
              <a:rPr lang="en-US" dirty="0" smtClean="0"/>
              <a:t>interests</a:t>
            </a:r>
          </a:p>
          <a:p>
            <a:pPr algn="ctr">
              <a:buNone/>
            </a:pPr>
            <a:r>
              <a:rPr lang="en-US" dirty="0" smtClean="0"/>
              <a:t>talents</a:t>
            </a:r>
          </a:p>
          <a:p>
            <a:pPr algn="ctr">
              <a:buNone/>
            </a:pPr>
            <a:r>
              <a:rPr lang="en-US" dirty="0" smtClean="0"/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7766991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355</TotalTime>
  <Words>95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Distinct</vt:lpstr>
      <vt:lpstr>Definition</vt:lpstr>
      <vt:lpstr>Distinct</vt:lpstr>
      <vt:lpstr> Distinctive species </vt:lpstr>
      <vt:lpstr>Distinction</vt:lpstr>
      <vt:lpstr>Distinctive</vt:lpstr>
      <vt:lpstr>Distinct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Sheri Regan</cp:lastModifiedBy>
  <cp:revision>52</cp:revision>
  <dcterms:created xsi:type="dcterms:W3CDTF">2013-07-31T14:51:24Z</dcterms:created>
  <dcterms:modified xsi:type="dcterms:W3CDTF">2015-04-15T14:03:23Z</dcterms:modified>
</cp:coreProperties>
</file>